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sldIdLst>
    <p:sldId id="256" r:id="rId5"/>
    <p:sldId id="260" r:id="rId6"/>
    <p:sldId id="257" r:id="rId7"/>
    <p:sldId id="262" r:id="rId8"/>
    <p:sldId id="259" r:id="rId9"/>
    <p:sldId id="261" r:id="rId10"/>
    <p:sldId id="264" r:id="rId11"/>
    <p:sldId id="265" r:id="rId12"/>
    <p:sldId id="267" r:id="rId13"/>
    <p:sldId id="258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13202-51A0-4DB3-9222-3A709DFC5E86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ADC875-24A2-4700-8773-453EB721D1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1028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DC875-24A2-4700-8773-453EB721D13F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5371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803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981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354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7172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1245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591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9388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3028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0410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2790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1913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B201385D-E8A8-4726-97B5-76D8D5C7C689}" type="datetimeFigureOut">
              <a:rPr kumimoji="1" lang="ja-JP" altLang="en-US" smtClean="0"/>
              <a:t>2025/12/9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0411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eVJPFDtW1zuNjuNVaTCvbFgQ09Lb6LTs/view?usp=drive_link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ADFEBC1A-003F-43B1-9313-F8F575E82F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80" b="905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30681F3-DFBE-D1FE-1ABF-475CA0CBD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kumimoji="1" lang="ja-JP" altLang="en-US" sz="52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  <a:cs typeface="ADLaM Display" panose="020F0502020204030204" pitchFamily="2" charset="0"/>
              </a:rPr>
              <a:t>途中進捗</a:t>
            </a:r>
            <a:br>
              <a:rPr lang="en-US" altLang="ja-JP" sz="52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  <a:cs typeface="ADLaM Display" panose="020F0502020204030204" pitchFamily="2" charset="0"/>
              </a:rPr>
            </a:br>
            <a:r>
              <a:rPr lang="ja-JP" altLang="en-US" sz="52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  <a:cs typeface="ADLaM Display" panose="020F0502020204030204" pitchFamily="2" charset="0"/>
              </a:rPr>
              <a:t>１２</a:t>
            </a:r>
            <a:r>
              <a:rPr lang="en-US" altLang="ja-JP" sz="52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  <a:cs typeface="ADLaM Display" panose="020F0502020204030204" pitchFamily="2" charset="0"/>
              </a:rPr>
              <a:t>/10</a:t>
            </a:r>
            <a:endParaRPr kumimoji="1" lang="ja-JP" altLang="en-US" sz="5200" b="1" dirty="0">
              <a:solidFill>
                <a:srgbClr val="FFFFFF"/>
              </a:solidFill>
              <a:effectLst>
                <a:glow rad="228600">
                  <a:srgbClr val="FFFF00">
                    <a:alpha val="40000"/>
                  </a:srgbClr>
                </a:glow>
              </a:effectLst>
              <a:latin typeface="BIZ UDPゴシック" panose="020B0400000000000000" pitchFamily="50" charset="-128"/>
              <a:ea typeface="BIZ UDPゴシック" panose="020B0400000000000000" pitchFamily="50" charset="-128"/>
              <a:cs typeface="ADLaM Display" panose="020F0502020204030204" pitchFamily="2" charset="0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AC5B7E9-3794-9669-03AE-C0BB5EF598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4112601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kumimoji="1" lang="ja-JP" altLang="en-US" sz="32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ゲーム学科３年 西口 煌大</a:t>
            </a:r>
            <a:endParaRPr kumimoji="1" lang="en-US" altLang="ja-JP" sz="3200" b="1" dirty="0">
              <a:solidFill>
                <a:srgbClr val="FFFFFF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kumimoji="1" lang="ja-JP" altLang="en-US" sz="14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＊</a:t>
            </a:r>
            <a:r>
              <a:rPr kumimoji="1" lang="en-US" altLang="ja-JP" sz="14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11/19</a:t>
            </a:r>
            <a:r>
              <a:rPr kumimoji="1" lang="ja-JP" altLang="en-US" sz="14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の資料と同じ内容があります。</a:t>
            </a:r>
            <a:endParaRPr kumimoji="1" lang="en-US" altLang="ja-JP" sz="1400" b="1" dirty="0">
              <a:solidFill>
                <a:srgbClr val="FFFFFF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47094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80F8E1-6ABE-7838-D528-8AC2DE490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332" y="901663"/>
            <a:ext cx="10515600" cy="1325563"/>
          </a:xfrm>
        </p:spPr>
        <p:txBody>
          <a:bodyPr>
            <a:normAutofit/>
          </a:bodyPr>
          <a:lstStyle/>
          <a:p>
            <a:r>
              <a:rPr kumimoji="1" lang="ja-JP" altLang="en-US" sz="4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補足</a:t>
            </a:r>
            <a:r>
              <a:rPr lang="ja-JP" altLang="en-US" sz="4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：</a:t>
            </a:r>
            <a:r>
              <a:rPr kumimoji="1" lang="ja-JP" altLang="en-US" sz="4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フレームワークについて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74DB4C9-01AC-8F5D-F6EB-660C1920B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36883" y="2740143"/>
            <a:ext cx="12665765" cy="24729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ja-JP" sz="3600" b="1" dirty="0">
                <a:hlinkClick r:id="rId2"/>
              </a:rPr>
              <a:t>10</a:t>
            </a:r>
            <a:r>
              <a:rPr lang="ja-JP" altLang="en-US" sz="3600" b="1" dirty="0">
                <a:hlinkClick r:id="rId2"/>
              </a:rPr>
              <a:t>月の審査会向け</a:t>
            </a:r>
            <a:r>
              <a:rPr kumimoji="1" lang="ja-JP" altLang="en-US" sz="3600" b="1" dirty="0">
                <a:hlinkClick r:id="rId2"/>
              </a:rPr>
              <a:t>に作成した資料</a:t>
            </a:r>
            <a:r>
              <a:rPr kumimoji="1" lang="ja-JP" altLang="en-US" sz="3600" b="1" dirty="0"/>
              <a:t>もいれてます。</a:t>
            </a:r>
            <a:br>
              <a:rPr kumimoji="1" lang="en-US" altLang="ja-JP" sz="3600" b="1" dirty="0"/>
            </a:br>
            <a:r>
              <a:rPr kumimoji="1" lang="ja-JP" altLang="en-US" sz="3600" b="1" dirty="0"/>
              <a:t>　ご興味やお時間あるとき御覧いただけたら幸いです。</a:t>
            </a:r>
            <a:br>
              <a:rPr kumimoji="1" lang="en-US" altLang="ja-JP" sz="3600" b="1" dirty="0"/>
            </a:br>
            <a:br>
              <a:rPr kumimoji="1" lang="en-US" altLang="ja-JP" sz="3600" b="1" dirty="0"/>
            </a:br>
            <a:r>
              <a:rPr kumimoji="1" lang="ja-JP" altLang="en-US" sz="3600" b="1" dirty="0"/>
              <a:t>本ドライブやリンクから見れます。</a:t>
            </a:r>
            <a:endParaRPr kumimoji="1" lang="en-US" altLang="ja-JP" sz="3600" b="1" dirty="0"/>
          </a:p>
          <a:p>
            <a:endParaRPr lang="en-US" altLang="ja-JP" dirty="0"/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168796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1A669F-9A5C-D8FB-F460-4D2FC3CE4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8310"/>
            <a:ext cx="10515600" cy="3641380"/>
          </a:xfrm>
        </p:spPr>
        <p:txBody>
          <a:bodyPr/>
          <a:lstStyle/>
          <a:p>
            <a:pPr algn="ctr"/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ご覧いただきありがとうございました。</a:t>
            </a:r>
            <a:endParaRPr kumimoji="1" lang="ja-JP" altLang="en-US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4047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3F6B8F-BCF1-8E74-6B28-8634C9A7D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タイトル：</a:t>
            </a: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MINIGAME LAND</a:t>
            </a:r>
            <a:endParaRPr kumimoji="1" lang="ja-JP" altLang="en-US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  <p:pic>
        <p:nvPicPr>
          <p:cNvPr id="5" name="コンテンツ プレースホルダー 4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6AD124B0-D049-C326-F294-348C99A51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55" y="1787183"/>
            <a:ext cx="7575746" cy="4445195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915AF29-5212-68D3-39DC-A513DAF39A2A}"/>
              </a:ext>
            </a:extLst>
          </p:cNvPr>
          <p:cNvSpPr txBox="1"/>
          <p:nvPr/>
        </p:nvSpPr>
        <p:spPr>
          <a:xfrm>
            <a:off x="8049907" y="1690688"/>
            <a:ext cx="483475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ジャンル：</a:t>
            </a:r>
            <a:r>
              <a:rPr kumimoji="1" lang="en-US" altLang="ja-JP" sz="2400" dirty="0"/>
              <a:t>2D</a:t>
            </a:r>
            <a:r>
              <a:rPr kumimoji="1" lang="ja-JP" altLang="en-US" sz="2400" dirty="0"/>
              <a:t>ミニゲーム集</a:t>
            </a:r>
            <a:br>
              <a:rPr kumimoji="1" lang="en-US" altLang="ja-JP" sz="2400" dirty="0"/>
            </a:br>
            <a:r>
              <a:rPr kumimoji="1" lang="en-US" altLang="ja-JP" sz="2400" dirty="0"/>
              <a:t>C++20 / DirectX11</a:t>
            </a:r>
          </a:p>
          <a:p>
            <a:r>
              <a:rPr kumimoji="1" lang="en-US" altLang="ja-JP" sz="2800" dirty="0"/>
              <a:t> </a:t>
            </a:r>
            <a:endParaRPr kumimoji="1" lang="ja-JP" altLang="en-US" sz="28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12728CF-008A-3A08-BB30-1079EBFAB1C6}"/>
              </a:ext>
            </a:extLst>
          </p:cNvPr>
          <p:cNvSpPr txBox="1"/>
          <p:nvPr/>
        </p:nvSpPr>
        <p:spPr>
          <a:xfrm>
            <a:off x="349055" y="6328873"/>
            <a:ext cx="4550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画像：</a:t>
            </a:r>
            <a:r>
              <a:rPr kumimoji="1" lang="en-US" altLang="ja-JP" dirty="0"/>
              <a:t>Debug</a:t>
            </a:r>
            <a:r>
              <a:rPr kumimoji="1" lang="ja-JP" altLang="en-US" dirty="0"/>
              <a:t>ビルド　タイトルシーン</a:t>
            </a:r>
          </a:p>
        </p:txBody>
      </p:sp>
    </p:spTree>
    <p:extLst>
      <p:ext uri="{BB962C8B-B14F-4D97-AF65-F5344CB8AC3E}">
        <p14:creationId xmlns:p14="http://schemas.microsoft.com/office/powerpoint/2010/main" val="1179807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7E002A-0ACA-2EFC-E368-FBD701E1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5292"/>
            <a:ext cx="11049000" cy="1325563"/>
          </a:xfrm>
        </p:spPr>
        <p:txBody>
          <a:bodyPr>
            <a:normAutofit/>
          </a:bodyPr>
          <a:lstStyle/>
          <a:p>
            <a:r>
              <a:rPr kumimoji="1" lang="ja-JP" altLang="en-US" sz="6000" b="1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58F52B5-5289-922B-F561-A447ED7A3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870" y="1808480"/>
            <a:ext cx="11830259" cy="51511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4000" b="1" dirty="0"/>
              <a:t>・</a:t>
            </a:r>
            <a:r>
              <a:rPr lang="ja-JP" altLang="en-US" sz="4800" b="1" dirty="0"/>
              <a:t>フルスクラッチしたフレームワークで</a:t>
            </a:r>
            <a:br>
              <a:rPr lang="en-US" altLang="ja-JP" sz="4800" b="1" dirty="0"/>
            </a:br>
            <a:r>
              <a:rPr lang="ja-JP" altLang="en-US" sz="4800" b="1" dirty="0"/>
              <a:t>　「メイドインワリオ」の再現</a:t>
            </a:r>
            <a:r>
              <a:rPr lang="ja-JP" altLang="en-US" sz="4000" b="1" dirty="0"/>
              <a:t>。</a:t>
            </a:r>
            <a:endParaRPr lang="en-US" altLang="ja-JP" sz="4000" b="1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4D62D54-A1FA-16CD-4CB0-FCAB5292A42C}"/>
              </a:ext>
            </a:extLst>
          </p:cNvPr>
          <p:cNvSpPr txBox="1"/>
          <p:nvPr/>
        </p:nvSpPr>
        <p:spPr>
          <a:xfrm>
            <a:off x="838200" y="4198372"/>
            <a:ext cx="98519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b="1" dirty="0"/>
              <a:t>なぜフルスクラッチなのか</a:t>
            </a:r>
            <a:r>
              <a:rPr lang="en-US" altLang="ja-JP" sz="2800" b="1" dirty="0"/>
              <a:t>… </a:t>
            </a:r>
            <a:br>
              <a:rPr lang="en-US" altLang="ja-JP" sz="2800" b="1" dirty="0"/>
            </a:br>
            <a:r>
              <a:rPr lang="en-US" altLang="ja-JP" sz="2800" b="1" dirty="0"/>
              <a:t>	</a:t>
            </a:r>
            <a:r>
              <a:rPr lang="ja-JP" altLang="en-US" sz="2800" b="1" dirty="0"/>
              <a:t>→ 低レベルな仕組みから理解して制作したいから。</a:t>
            </a:r>
            <a:endParaRPr lang="en-US" altLang="ja-JP" sz="2800" b="1" dirty="0"/>
          </a:p>
          <a:p>
            <a:r>
              <a:rPr lang="en-US" altLang="ja-JP" sz="2800" b="1" dirty="0"/>
              <a:t>	</a:t>
            </a:r>
            <a:r>
              <a:rPr lang="ja-JP" altLang="en-US" sz="2800" b="1" dirty="0"/>
              <a:t>→ 私自身が分かりやすく直感的に扱いたいと思ったから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888468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0B3147-AFA8-1DB7-AF6B-35A873804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106" y="1905666"/>
            <a:ext cx="11471787" cy="3046668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54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目標：違和感のないゲームにする！</a:t>
            </a:r>
          </a:p>
        </p:txBody>
      </p:sp>
    </p:spTree>
    <p:extLst>
      <p:ext uri="{BB962C8B-B14F-4D97-AF65-F5344CB8AC3E}">
        <p14:creationId xmlns:p14="http://schemas.microsoft.com/office/powerpoint/2010/main" val="1465083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686D0B-0430-FC9F-9CF1-CBA31F379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253" y="126000"/>
            <a:ext cx="10515600" cy="1010931"/>
          </a:xfrm>
        </p:spPr>
        <p:txBody>
          <a:bodyPr/>
          <a:lstStyle/>
          <a:p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現在進捗（</a:t>
            </a: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11/19</a:t>
            </a:r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以降）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6C738F-9F08-33BC-C313-05E2FBC79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556" y="1113656"/>
            <a:ext cx="10515600" cy="4584137"/>
          </a:xfrm>
        </p:spPr>
        <p:txBody>
          <a:bodyPr/>
          <a:lstStyle/>
          <a:p>
            <a:pPr marL="0" indent="0">
              <a:buNone/>
            </a:pPr>
            <a:endParaRPr kumimoji="1" lang="en-US" altLang="ja-JP" sz="3600" b="1" dirty="0">
              <a:latin typeface="ADLaM Display" panose="02010000000000000000" pitchFamily="2" charset="0"/>
              <a:ea typeface="BIZ UDゴシック" panose="020B0400000000000000" pitchFamily="49" charset="-128"/>
              <a:cs typeface="ADLaM Display" panose="02010000000000000000" pitchFamily="2" charset="0"/>
            </a:endParaRPr>
          </a:p>
          <a:p>
            <a:pPr marL="0" indent="0">
              <a:buNone/>
            </a:pPr>
            <a:r>
              <a:rPr kumimoji="1" lang="ja-JP" altLang="en-US" sz="3600" b="1" dirty="0">
                <a:latin typeface="ADLaM Display" panose="02010000000000000000" pitchFamily="2" charset="0"/>
                <a:ea typeface="BIZ UDゴシック" panose="020B0400000000000000" pitchFamily="49" charset="-128"/>
                <a:cs typeface="ADLaM Display" panose="02010000000000000000" pitchFamily="2" charset="0"/>
              </a:rPr>
              <a:t>ゲーム面</a:t>
            </a:r>
            <a:endParaRPr kumimoji="1" lang="en-US" altLang="ja-JP" sz="3600" b="1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kumimoji="1" lang="ja-JP" altLang="en-US" sz="3600" b="1" dirty="0">
                <a:latin typeface="ADLaM Display" panose="02010000000000000000" pitchFamily="2" charset="0"/>
                <a:ea typeface="BIZ UDゴシック" panose="020B0400000000000000" pitchFamily="49" charset="-128"/>
                <a:cs typeface="ADLaM Display" panose="02010000000000000000" pitchFamily="2" charset="0"/>
              </a:rPr>
              <a:t>ゲームループ完成</a:t>
            </a:r>
            <a:endParaRPr kumimoji="1" lang="en-US" altLang="ja-JP" sz="3600" b="1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lang="ja-JP" altLang="en-US" sz="3600" b="1" dirty="0">
                <a:latin typeface="ADLaM Display" panose="02010000000000000000" pitchFamily="2" charset="0"/>
                <a:ea typeface="BIZ UDゴシック" panose="020B0400000000000000" pitchFamily="49" charset="-128"/>
                <a:cs typeface="ADLaM Display" panose="02010000000000000000" pitchFamily="2" charset="0"/>
              </a:rPr>
              <a:t>一部 </a:t>
            </a:r>
            <a:r>
              <a:rPr lang="en-US" altLang="ja-JP" sz="36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BPM </a:t>
            </a:r>
            <a:r>
              <a:rPr lang="ja-JP" altLang="en-US" sz="3600" b="1" dirty="0">
                <a:latin typeface="ADLaM Display" panose="02010000000000000000" pitchFamily="2" charset="0"/>
                <a:ea typeface="BIZ UDゴシック" panose="020B0400000000000000" pitchFamily="49" charset="-128"/>
                <a:cs typeface="ADLaM Display" panose="02010000000000000000" pitchFamily="2" charset="0"/>
              </a:rPr>
              <a:t>適用</a:t>
            </a:r>
            <a:endParaRPr lang="en-US" altLang="ja-JP" sz="3600" b="1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0" indent="0">
              <a:buNone/>
            </a:pPr>
            <a:endParaRPr lang="en-US" altLang="ja-JP" sz="3600" b="1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0" indent="0">
              <a:buNone/>
            </a:pPr>
            <a:r>
              <a:rPr lang="ja-JP" altLang="en-US" sz="3600" b="1" dirty="0">
                <a:latin typeface="ADLaM Display" panose="02010000000000000000" pitchFamily="2" charset="0"/>
                <a:ea typeface="BIZ UDゴシック" panose="020B0400000000000000" pitchFamily="49" charset="-128"/>
                <a:cs typeface="ADLaM Display" panose="02010000000000000000" pitchFamily="2" charset="0"/>
              </a:rPr>
              <a:t>機能面</a:t>
            </a:r>
            <a:endParaRPr lang="en-US" altLang="ja-JP" sz="3600" b="1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r>
              <a:rPr kumimoji="1" lang="ja-JP" altLang="en-US" sz="3600" b="1" dirty="0">
                <a:latin typeface="ADLaM Display" panose="02010000000000000000" pitchFamily="2" charset="0"/>
                <a:ea typeface="BIZ UDゴシック" panose="020B0400000000000000" pitchFamily="49" charset="-128"/>
                <a:cs typeface="ADLaM Display" panose="02010000000000000000" pitchFamily="2" charset="0"/>
              </a:rPr>
              <a:t>シーン遷移設定用</a:t>
            </a:r>
            <a:r>
              <a:rPr kumimoji="1" lang="en-US" altLang="ja-JP" sz="36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GUI</a:t>
            </a:r>
            <a:r>
              <a:rPr kumimoji="1" lang="ja-JP" altLang="en-US" sz="3600" b="1" dirty="0">
                <a:latin typeface="ADLaM Display" panose="02010000000000000000" pitchFamily="2" charset="0"/>
                <a:ea typeface="BIZ UDゴシック" panose="020B0400000000000000" pitchFamily="49" charset="-128"/>
                <a:cs typeface="ADLaM Display" panose="02010000000000000000" pitchFamily="2" charset="0"/>
              </a:rPr>
              <a:t>の導入</a:t>
            </a:r>
            <a:endParaRPr kumimoji="1" lang="en-US" altLang="ja-JP" sz="3600" b="1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pPr marL="0" indent="0">
              <a:buNone/>
            </a:pPr>
            <a:endParaRPr kumimoji="1" lang="ja-JP" altLang="en-US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F1A5CF4-D1D1-3C1B-55E2-22A91E44E4DC}"/>
              </a:ext>
            </a:extLst>
          </p:cNvPr>
          <p:cNvSpPr txBox="1"/>
          <p:nvPr/>
        </p:nvSpPr>
        <p:spPr>
          <a:xfrm>
            <a:off x="9094838" y="6316117"/>
            <a:ext cx="2984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詳細は次のページから</a:t>
            </a:r>
          </a:p>
        </p:txBody>
      </p:sp>
    </p:spTree>
    <p:extLst>
      <p:ext uri="{BB962C8B-B14F-4D97-AF65-F5344CB8AC3E}">
        <p14:creationId xmlns:p14="http://schemas.microsoft.com/office/powerpoint/2010/main" val="3831850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AF6449-5897-8A0B-A1EF-C4E0940D5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シーン間の必要データ受け渡し</a:t>
            </a:r>
            <a:endParaRPr kumimoji="1" lang="ja-JP" altLang="en-US" b="1" dirty="0"/>
          </a:p>
        </p:txBody>
      </p:sp>
      <p:pic>
        <p:nvPicPr>
          <p:cNvPr id="5" name="図 4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159310EA-F5E7-1DB9-8268-B7F16B362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71" y="1797020"/>
            <a:ext cx="4055591" cy="3263959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B73E13F-2134-BD62-333D-478A9E994335}"/>
              </a:ext>
            </a:extLst>
          </p:cNvPr>
          <p:cNvSpPr txBox="1"/>
          <p:nvPr/>
        </p:nvSpPr>
        <p:spPr>
          <a:xfrm>
            <a:off x="1116971" y="5286703"/>
            <a:ext cx="433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必要なデータだけを持ってくる。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E456E2C-4B49-A27F-7274-DEBEB2C8E3D9}"/>
              </a:ext>
            </a:extLst>
          </p:cNvPr>
          <p:cNvSpPr txBox="1"/>
          <p:nvPr/>
        </p:nvSpPr>
        <p:spPr>
          <a:xfrm>
            <a:off x="5339255" y="1797020"/>
            <a:ext cx="634824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最初は動的にしていましたが</a:t>
            </a:r>
            <a:b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　バグ処理に時間がかかる</a:t>
            </a: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...</a:t>
            </a:r>
            <a:b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例</a:t>
            </a: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:</a:t>
            </a:r>
            <a:r>
              <a:rPr kumimoji="1" lang="en-US" altLang="ja-JP" b="1" dirty="0" err="1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nextScene</a:t>
            </a: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-&gt;Set(</a:t>
            </a:r>
            <a:r>
              <a:rPr kumimoji="1" lang="en-US" altLang="ja-JP" b="1" dirty="0" err="1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oldScene</a:t>
            </a: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-&gt;Get());</a:t>
            </a:r>
            <a:b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 	※</a:t>
            </a:r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関数名は仮です</a:t>
            </a:r>
            <a:b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endParaRPr kumimoji="1" lang="en-US" altLang="ja-JP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r>
              <a:rPr kumimoji="1" lang="en-US" altLang="ja-JP" sz="2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static</a:t>
            </a:r>
            <a:r>
              <a:rPr kumimoji="1" lang="ja-JP" altLang="en-US" sz="2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に</a:t>
            </a:r>
            <a:r>
              <a:rPr kumimoji="1" lang="en-US" altLang="ja-JP" sz="2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...</a:t>
            </a:r>
            <a:endParaRPr kumimoji="1" lang="ja-JP" altLang="en-US" sz="2800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EF42FBA1-77FA-C188-B4BF-EC0A9BBFB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333" y="3859202"/>
            <a:ext cx="6287377" cy="4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67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8E3146-AC0C-22A6-AF3B-AD566569C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856" y="168938"/>
            <a:ext cx="10515600" cy="1325563"/>
          </a:xfrm>
        </p:spPr>
        <p:txBody>
          <a:bodyPr/>
          <a:lstStyle/>
          <a:p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待機シーンでのライフの進展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4701091-D1AC-F0A0-4DAA-AC74145F9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8577" y="1297857"/>
            <a:ext cx="9756913" cy="4817397"/>
          </a:xfrm>
        </p:spPr>
        <p:txBody>
          <a:bodyPr/>
          <a:lstStyle/>
          <a:p>
            <a:r>
              <a:rPr kumimoji="1" lang="ja-JP" altLang="en-US" sz="3200" dirty="0"/>
              <a:t>作成のみできています</a:t>
            </a:r>
            <a:br>
              <a:rPr kumimoji="1" lang="en-US" altLang="ja-JP" sz="3200" dirty="0"/>
            </a:br>
            <a:r>
              <a:rPr kumimoji="1" lang="ja-JP" altLang="en-US" sz="3200" dirty="0"/>
              <a:t>ステージ失敗 → ライフが減るは未実装</a:t>
            </a:r>
            <a:r>
              <a:rPr kumimoji="1" lang="en-US" altLang="ja-JP" sz="3200" dirty="0"/>
              <a:t>(11/19)</a:t>
            </a:r>
            <a:br>
              <a:rPr lang="en-US" altLang="ja-JP" sz="3200" dirty="0"/>
            </a:br>
            <a:r>
              <a:rPr lang="ja-JP" altLang="en-US" sz="3200" dirty="0"/>
              <a:t>ライフ減少処理＆ライフをリズムに乗せる処理</a:t>
            </a:r>
            <a:endParaRPr kumimoji="1" lang="en-US" altLang="ja-JP" sz="3200" dirty="0"/>
          </a:p>
          <a:p>
            <a:pPr marL="0" indent="0">
              <a:buNone/>
            </a:pP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599673E-0CD0-920D-F8C5-09A22363C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833" y="3289310"/>
            <a:ext cx="5486400" cy="321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1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0F3610-0B90-4A1E-4528-6F643655F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542" y="228491"/>
            <a:ext cx="10515600" cy="1325563"/>
          </a:xfrm>
        </p:spPr>
        <p:txBody>
          <a:bodyPr/>
          <a:lstStyle/>
          <a:p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シーン遷移の引数変更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965011-50D0-8C61-BC84-E213FF9B1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285" y="1554054"/>
            <a:ext cx="10515600" cy="4351338"/>
          </a:xfrm>
        </p:spPr>
        <p:txBody>
          <a:bodyPr/>
          <a:lstStyle/>
          <a:p>
            <a:br>
              <a:rPr lang="en-US" altLang="ja-JP" dirty="0"/>
            </a:br>
            <a:r>
              <a:rPr lang="ja-JP" altLang="en-US" dirty="0"/>
              <a:t>　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13777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C1E9CB-AD1D-25DE-8436-99272EEB5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965" y="248552"/>
            <a:ext cx="10515600" cy="1325563"/>
          </a:xfrm>
        </p:spPr>
        <p:txBody>
          <a:bodyPr/>
          <a:lstStyle/>
          <a:p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総括</a:t>
            </a:r>
            <a:endParaRPr kumimoji="1" lang="ja-JP" altLang="en-US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B7D1A0-C0C5-4230-E52D-DFE4601D7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461" y="2286897"/>
            <a:ext cx="11582400" cy="436238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① リザルトシーンのパラメータ作成</a:t>
            </a:r>
            <a:endParaRPr kumimoji="1"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② ゲームループ完了</a:t>
            </a:r>
            <a:endParaRPr kumimoji="1"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 algn="ctr">
              <a:buNone/>
            </a:pP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ーーーーーーー </a:t>
            </a:r>
            <a:r>
              <a:rPr kumimoji="1"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IN</a:t>
            </a: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ゲーム最低ライン ーーーーーーー</a:t>
            </a:r>
            <a:endParaRPr kumimoji="1"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③ リズム感の導入（</a:t>
            </a:r>
            <a:r>
              <a:rPr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BGM</a:t>
            </a: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・ジングルに合わせた</a:t>
            </a:r>
            <a:r>
              <a:rPr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BPM</a:t>
            </a: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や</a:t>
            </a:r>
            <a:r>
              <a:rPr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UI</a:t>
            </a: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作成）</a:t>
            </a:r>
            <a:endParaRPr lang="en-US" altLang="ja-JP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④ スピード・難易度アップのパラメータ処理</a:t>
            </a:r>
            <a:endParaRPr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⑤ 難易度対応の敵挙動作成</a:t>
            </a:r>
            <a:endParaRPr kumimoji="1"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 algn="ctr">
              <a:buNone/>
            </a:pP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ーーーーーーー </a:t>
            </a:r>
            <a:r>
              <a:rPr kumimoji="1"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UI</a:t>
            </a: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超最低ライン </a:t>
            </a:r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ーーーーーーー</a:t>
            </a:r>
            <a:endParaRPr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 algn="ctr">
              <a:buNone/>
            </a:pPr>
            <a:endParaRPr kumimoji="1" lang="en-US" altLang="ja-JP" sz="900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kumimoji="1" lang="ja-JP" altLang="en-US" sz="32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１２月審査会までに最低でも④まで</a:t>
            </a:r>
            <a:br>
              <a:rPr kumimoji="1" lang="en-US" altLang="ja-JP" sz="32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kumimoji="1" lang="ja-JP" altLang="en-US" sz="32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　　　　　　　　　　　作成して見せれる形に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BB40FEC-CF57-AA4E-F669-27C865D5CA9B}"/>
              </a:ext>
            </a:extLst>
          </p:cNvPr>
          <p:cNvSpPr txBox="1"/>
          <p:nvPr/>
        </p:nvSpPr>
        <p:spPr>
          <a:xfrm>
            <a:off x="838200" y="1540565"/>
            <a:ext cx="993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目標の「違和感のないゲーム」を作るために</a:t>
            </a:r>
            <a:r>
              <a:rPr kumimoji="1" lang="en-US" altLang="ja-JP" sz="36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...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39177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F25A8E2EECE2364DBF5A6ECC919CB978" ma:contentTypeVersion="14" ma:contentTypeDescription="新しいドキュメントを作成します。" ma:contentTypeScope="" ma:versionID="665036db382c8f3c619213a03b9a823b">
  <xsd:schema xmlns:xsd="http://www.w3.org/2001/XMLSchema" xmlns:xs="http://www.w3.org/2001/XMLSchema" xmlns:p="http://schemas.microsoft.com/office/2006/metadata/properties" xmlns:ns3="1cf7dc52-e7fd-40ed-9a07-11f6e05ef398" xmlns:ns4="4c79e6a5-655a-42be-b0b8-48fff79ca815" targetNamespace="http://schemas.microsoft.com/office/2006/metadata/properties" ma:root="true" ma:fieldsID="1edbbe6e03753b494fd91b40f85c5a69" ns3:_="" ns4:_="">
    <xsd:import namespace="1cf7dc52-e7fd-40ed-9a07-11f6e05ef398"/>
    <xsd:import namespace="4c79e6a5-655a-42be-b0b8-48fff79ca81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f7dc52-e7fd-40ed-9a07-11f6e05ef3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79e6a5-655a-42be-b0b8-48fff79ca81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共有のヒントのハッシュ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cf7dc52-e7fd-40ed-9a07-11f6e05ef398" xsi:nil="true"/>
  </documentManagement>
</p:properties>
</file>

<file path=customXml/itemProps1.xml><?xml version="1.0" encoding="utf-8"?>
<ds:datastoreItem xmlns:ds="http://schemas.openxmlformats.org/officeDocument/2006/customXml" ds:itemID="{A3AAF807-FD04-4C22-848F-23513DD269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cf7dc52-e7fd-40ed-9a07-11f6e05ef398"/>
    <ds:schemaRef ds:uri="4c79e6a5-655a-42be-b0b8-48fff79ca81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462B627-969C-4472-B132-3E99AAAEEC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C7DD6A4-29AB-4FA1-A3DF-6B75E45091BC}">
  <ds:schemaRefs>
    <ds:schemaRef ds:uri="http://purl.org/dc/elements/1.1/"/>
    <ds:schemaRef ds:uri="http://www.w3.org/XML/1998/namespace"/>
    <ds:schemaRef ds:uri="http://purl.org/dc/dcmitype/"/>
    <ds:schemaRef ds:uri="http://purl.org/dc/terms/"/>
    <ds:schemaRef ds:uri="http://schemas.microsoft.com/office/infopath/2007/PartnerControls"/>
    <ds:schemaRef ds:uri="http://schemas.microsoft.com/office/2006/documentManagement/types"/>
    <ds:schemaRef ds:uri="1cf7dc52-e7fd-40ed-9a07-11f6e05ef398"/>
    <ds:schemaRef ds:uri="http://schemas.openxmlformats.org/package/2006/metadata/core-properties"/>
    <ds:schemaRef ds:uri="4c79e6a5-655a-42be-b0b8-48fff79ca815"/>
    <ds:schemaRef ds:uri="http://schemas.microsoft.com/office/2006/metadata/properties"/>
  </ds:schemaRefs>
</ds:datastoreItem>
</file>

<file path=docMetadata/LabelInfo.xml><?xml version="1.0" encoding="utf-8"?>
<clbl:labelList xmlns:clbl="http://schemas.microsoft.com/office/2020/mipLabelMetadata">
  <clbl:label id="{8d41d6d7-36ce-4e0c-8c6d-cf2c54c39039}" enabled="0" method="" siteId="{8d41d6d7-36ce-4e0c-8c6d-cf2c54c39039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</TotalTime>
  <Words>358</Words>
  <Application>Microsoft Office PowerPoint</Application>
  <PresentationFormat>ワイド画面</PresentationFormat>
  <Paragraphs>44</Paragraphs>
  <Slides>11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9" baseType="lpstr">
      <vt:lpstr>BIZ UDPゴシック</vt:lpstr>
      <vt:lpstr>BIZ UDゴシック</vt:lpstr>
      <vt:lpstr>游ゴシック</vt:lpstr>
      <vt:lpstr>ADLaM Display</vt:lpstr>
      <vt:lpstr>Aptos</vt:lpstr>
      <vt:lpstr>Aptos Display</vt:lpstr>
      <vt:lpstr>Arial</vt:lpstr>
      <vt:lpstr>Office Theme</vt:lpstr>
      <vt:lpstr>途中進捗 １２/10</vt:lpstr>
      <vt:lpstr>タイトル：MINIGAME LAND</vt:lpstr>
      <vt:lpstr>概要</vt:lpstr>
      <vt:lpstr>目標：違和感のないゲームにする！</vt:lpstr>
      <vt:lpstr>現在進捗（11/19以降）</vt:lpstr>
      <vt:lpstr>シーン間の必要データ受け渡し</vt:lpstr>
      <vt:lpstr>待機シーンでのライフの進展</vt:lpstr>
      <vt:lpstr>シーン遷移の引数変更</vt:lpstr>
      <vt:lpstr>総括</vt:lpstr>
      <vt:lpstr>補足：フレームワークについて</vt:lpstr>
      <vt:lpstr>ご覧いただきありがとうございました。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OHAT13B52924 西口煌大</dc:creator>
  <cp:lastModifiedBy>OHAT13B52924 西口煌大</cp:lastModifiedBy>
  <cp:revision>2</cp:revision>
  <dcterms:created xsi:type="dcterms:W3CDTF">2025-11-19T04:07:58Z</dcterms:created>
  <dcterms:modified xsi:type="dcterms:W3CDTF">2025-12-09T10:03:04Z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0x010100F25A8E2EECE2364DBF5A6ECC919CB978</vt:lpwstr>
  </property>
</Properties>
</file>

<file path=docProps/thumbnail.jpeg>
</file>